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9" r:id="rId12"/>
    <p:sldId id="271" r:id="rId13"/>
    <p:sldId id="270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6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3600"/>
            <a:ext cx="4419600" cy="1600327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Rationale for Literature 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1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The </a:t>
            </a:r>
            <a:r>
              <a:rPr lang="en-US" sz="4800" dirty="0" smtClean="0">
                <a:solidFill>
                  <a:srgbClr val="FF0000"/>
                </a:solidFill>
              </a:rPr>
              <a:t>Why</a:t>
            </a:r>
            <a:r>
              <a:rPr lang="en-US" sz="4800" dirty="0" smtClean="0"/>
              <a:t> of Literature </a:t>
            </a:r>
          </a:p>
          <a:p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The </a:t>
            </a:r>
            <a:r>
              <a:rPr lang="en-US" sz="4800" dirty="0" smtClean="0">
                <a:solidFill>
                  <a:srgbClr val="FF0000"/>
                </a:solidFill>
              </a:rPr>
              <a:t>What</a:t>
            </a:r>
            <a:r>
              <a:rPr lang="en-US" sz="4800" dirty="0" smtClean="0"/>
              <a:t> of Literature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1191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 flipV="1">
            <a:off x="457200" y="6036013"/>
            <a:ext cx="8305800" cy="6695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861032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‘What’ before the ‘Why’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59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 smtClean="0"/>
              <a:t>does literature do?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4000" dirty="0" smtClean="0"/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Presents </a:t>
            </a:r>
            <a:r>
              <a:rPr lang="en-US" sz="4000" dirty="0" smtClean="0"/>
              <a:t>human experience 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958181"/>
            <a:ext cx="2743200" cy="4424516"/>
          </a:xfrm>
        </p:spPr>
      </p:pic>
    </p:spTree>
    <p:extLst>
      <p:ext uri="{BB962C8B-B14F-4D97-AF65-F5344CB8AC3E}">
        <p14:creationId xmlns:p14="http://schemas.microsoft.com/office/powerpoint/2010/main" val="410450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Not </a:t>
            </a:r>
            <a:r>
              <a:rPr lang="en-US" sz="3600" dirty="0" smtClean="0"/>
              <a:t>just records,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it </a:t>
            </a:r>
            <a:r>
              <a:rPr lang="en-US" sz="3600" dirty="0" smtClean="0"/>
              <a:t>interprets life 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338" y="1600200"/>
            <a:ext cx="3010324" cy="4525963"/>
          </a:xfrm>
        </p:spPr>
      </p:pic>
    </p:spTree>
    <p:extLst>
      <p:ext uri="{BB962C8B-B14F-4D97-AF65-F5344CB8AC3E}">
        <p14:creationId xmlns:p14="http://schemas.microsoft.com/office/powerpoint/2010/main" val="293470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3600" dirty="0" smtClean="0"/>
              <a:t>Tries to make sense of life,</a:t>
            </a:r>
          </a:p>
          <a:p>
            <a:pPr marL="0" indent="0">
              <a:buNone/>
            </a:pPr>
            <a:r>
              <a:rPr lang="en-US" sz="3600" dirty="0" smtClean="0"/>
              <a:t>reflects </a:t>
            </a:r>
            <a:r>
              <a:rPr lang="en-US" sz="3600" dirty="0" smtClean="0"/>
              <a:t>on the meaning of life 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1756"/>
            <a:ext cx="4038600" cy="3042850"/>
          </a:xfrm>
        </p:spPr>
      </p:pic>
    </p:spTree>
    <p:extLst>
      <p:ext uri="{BB962C8B-B14F-4D97-AF65-F5344CB8AC3E}">
        <p14:creationId xmlns:p14="http://schemas.microsoft.com/office/powerpoint/2010/main" val="197623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3600" dirty="0" smtClean="0"/>
          </a:p>
          <a:p>
            <a:endParaRPr lang="en-US" sz="3600" dirty="0"/>
          </a:p>
          <a:p>
            <a:pPr marL="0" indent="0">
              <a:buNone/>
            </a:pPr>
            <a:r>
              <a:rPr lang="en-US" sz="4000" dirty="0" smtClean="0"/>
              <a:t>Asks and answers big questions of life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36044"/>
            <a:ext cx="4038600" cy="3178956"/>
          </a:xfrm>
        </p:spPr>
      </p:pic>
    </p:spTree>
    <p:extLst>
      <p:ext uri="{BB962C8B-B14F-4D97-AF65-F5344CB8AC3E}">
        <p14:creationId xmlns:p14="http://schemas.microsoft.com/office/powerpoint/2010/main" val="15771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400" dirty="0" smtClean="0"/>
              <a:t>Interferes</a:t>
            </a:r>
            <a:r>
              <a:rPr lang="en-US" sz="4000" dirty="0" smtClean="0"/>
              <a:t>  </a:t>
            </a:r>
            <a:endParaRPr lang="en-US" sz="4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517" y="1600200"/>
            <a:ext cx="3131966" cy="4525963"/>
          </a:xfrm>
        </p:spPr>
      </p:pic>
    </p:spTree>
    <p:extLst>
      <p:ext uri="{BB962C8B-B14F-4D97-AF65-F5344CB8AC3E}">
        <p14:creationId xmlns:p14="http://schemas.microsoft.com/office/powerpoint/2010/main" val="364460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400" dirty="0" smtClean="0"/>
              <a:t>Involves </a:t>
            </a:r>
            <a:endParaRPr lang="en-US" sz="4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5" b="9163"/>
          <a:stretch/>
        </p:blipFill>
        <p:spPr>
          <a:xfrm>
            <a:off x="5257800" y="2057401"/>
            <a:ext cx="3120887" cy="4224130"/>
          </a:xfrm>
        </p:spPr>
      </p:pic>
    </p:spTree>
    <p:extLst>
      <p:ext uri="{BB962C8B-B14F-4D97-AF65-F5344CB8AC3E}">
        <p14:creationId xmlns:p14="http://schemas.microsoft.com/office/powerpoint/2010/main" val="312785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800" dirty="0" smtClean="0"/>
              <a:t>Empathizes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375" y="1600200"/>
            <a:ext cx="3178250" cy="4525963"/>
          </a:xfrm>
        </p:spPr>
      </p:pic>
    </p:spTree>
    <p:extLst>
      <p:ext uri="{BB962C8B-B14F-4D97-AF65-F5344CB8AC3E}">
        <p14:creationId xmlns:p14="http://schemas.microsoft.com/office/powerpoint/2010/main" val="28099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Empowers </a:t>
            </a:r>
            <a:endParaRPr lang="en-US" sz="48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4275"/>
            <a:ext cx="4038600" cy="293781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78" y="2362200"/>
            <a:ext cx="2081022" cy="3539971"/>
          </a:xfrm>
        </p:spPr>
      </p:pic>
    </p:spTree>
    <p:extLst>
      <p:ext uri="{BB962C8B-B14F-4D97-AF65-F5344CB8AC3E}">
        <p14:creationId xmlns:p14="http://schemas.microsoft.com/office/powerpoint/2010/main" val="322565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Thinks different</a:t>
            </a:r>
            <a:endParaRPr lang="en-US" sz="4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524000"/>
            <a:ext cx="2662238" cy="4115537"/>
          </a:xfrm>
        </p:spPr>
      </p:pic>
    </p:spTree>
    <p:extLst>
      <p:ext uri="{BB962C8B-B14F-4D97-AF65-F5344CB8AC3E}">
        <p14:creationId xmlns:p14="http://schemas.microsoft.com/office/powerpoint/2010/main" val="39068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Envisions </a:t>
            </a:r>
            <a:endParaRPr lang="en-US" sz="4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5" y="2529681"/>
            <a:ext cx="2571750" cy="266700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210345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In short…. makes you human </a:t>
            </a:r>
            <a:endParaRPr lang="en-US" sz="4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33600"/>
            <a:ext cx="6781800" cy="2743199"/>
          </a:xfrm>
        </p:spPr>
      </p:pic>
    </p:spTree>
    <p:extLst>
      <p:ext uri="{BB962C8B-B14F-4D97-AF65-F5344CB8AC3E}">
        <p14:creationId xmlns:p14="http://schemas.microsoft.com/office/powerpoint/2010/main" val="192692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hatch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274</TotalTime>
  <Words>69</Words>
  <Application>Microsoft Office PowerPoint</Application>
  <PresentationFormat>On-screen Show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Thatch</vt:lpstr>
      <vt:lpstr>The Rationale for Literature </vt:lpstr>
      <vt:lpstr>PowerPoint Presentation</vt:lpstr>
      <vt:lpstr>The ‘What’ before the ‘Why’</vt:lpstr>
      <vt:lpstr>What does literature do?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Empowers </vt:lpstr>
      <vt:lpstr>Thinks different</vt:lpstr>
      <vt:lpstr>Envisions </vt:lpstr>
      <vt:lpstr>In short…. makes you human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Rationale for Literature </dc:title>
  <dc:creator>Babu</dc:creator>
  <cp:lastModifiedBy>Babu</cp:lastModifiedBy>
  <cp:revision>19</cp:revision>
  <dcterms:created xsi:type="dcterms:W3CDTF">2006-08-16T00:00:00Z</dcterms:created>
  <dcterms:modified xsi:type="dcterms:W3CDTF">2013-08-27T17:09:14Z</dcterms:modified>
</cp:coreProperties>
</file>